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0C9F-5312-41DE-991E-058CD19F6434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864E-1144-4A13-ACB5-56C2AB3E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7979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0773-443C-45D1-A651-DEF6FBE6283C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222EF-999D-411C-9BD2-77D258C6D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3187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0CA7-04C6-411C-879C-3614C9D6910D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4A19-5F84-480E-BCE5-CA57C2D5C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1114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C0E2-2557-4E1B-8893-B1BD6F937969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E66B-90E4-4745-A7C5-73883B89B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9975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5968-7566-41F4-8D07-6D5FC3CB5437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5D63-0719-4C7D-8858-228DA2D22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7570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2269-D881-4482-87DB-93658E532094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0AFEF-051D-4A3B-99E2-107D9B0B1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424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A1BD7-5591-4ECE-A204-B51AD997A3C2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B78D-D7FE-46BE-BFB8-CCDCC890B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6237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CBC1-6C21-49D3-9233-616DDB5FA526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1721-5E82-4D6C-937B-AD7735373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2485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7F04-D1E4-4F65-A1C9-7D20F31AC258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8D70-ABBB-4DCE-A70E-7B09E4CCF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7992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A5E-6626-4FBE-8BC8-1B07F3468FE7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9587-1753-4674-B4AB-770402078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94250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04E9-B9DD-4F24-A514-91AB6D342684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D385-5D56-4A0D-83AA-03D631681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0278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E38C"/>
            </a:gs>
            <a:gs pos="100000">
              <a:srgbClr val="FFE38C"/>
            </a:gs>
            <a:gs pos="3100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0">
              <a:schemeClr val="accent4">
                <a:lumMod val="45000"/>
                <a:lumOff val="55000"/>
                <a:alpha val="86000"/>
              </a:schemeClr>
            </a:gs>
            <a:gs pos="0">
              <a:schemeClr val="accent4">
                <a:lumMod val="40000"/>
                <a:lumOff val="6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683535-3E56-4ED0-A365-6997A5C2AD9F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7E6304-EF44-4AA1-B0B2-00B8D22BA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t-vagonka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t-vagonka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t-vagonka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t-vagonka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t-vagonka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-vagonk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-vagonka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-vagonk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t-vagonka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t-vagonka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t-vagonka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t-vagonka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t-vagonka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4988" y="0"/>
            <a:ext cx="4037012" cy="3275013"/>
          </a:xfrm>
        </p:spPr>
        <p:txBody>
          <a:bodyPr anchor="ctr"/>
          <a:lstStyle/>
          <a:p>
            <a:r>
              <a:rPr lang="ru-RU" altLang="ru-RU" dirty="0" smtClean="0"/>
              <a:t>Мы производим изделия из дерева с художественным рисунком. </a:t>
            </a:r>
          </a:p>
        </p:txBody>
      </p:sp>
      <p:pic>
        <p:nvPicPr>
          <p:cNvPr id="205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1863" y="3275013"/>
            <a:ext cx="36401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4988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6055294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4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6104" y="0"/>
            <a:ext cx="8680936" cy="6352406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593514" y="6401174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3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6778" y="0"/>
            <a:ext cx="8610412" cy="6299733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593514" y="6401174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3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4938" y="-6350"/>
            <a:ext cx="8685735" cy="6354842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593514" y="6401174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3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7668" y="0"/>
            <a:ext cx="8556642" cy="6260393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593514" y="6401174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3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8363" y="0"/>
            <a:ext cx="4973637" cy="31527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Мы наносим тоновый и объемный рисунок на деревянную </a:t>
            </a:r>
            <a:r>
              <a:rPr lang="ru-RU" dirty="0" err="1" smtClean="0"/>
              <a:t>вагонку</a:t>
            </a:r>
            <a:r>
              <a:rPr lang="ru-RU" dirty="0" smtClean="0"/>
              <a:t> методом </a:t>
            </a:r>
            <a:r>
              <a:rPr lang="ru-RU" dirty="0" err="1" smtClean="0"/>
              <a:t>термогравировки</a:t>
            </a:r>
            <a:r>
              <a:rPr lang="ru-RU" dirty="0" smtClean="0"/>
              <a:t>. Наша технология нанесения рисунка экологически чистая, никаких вредных химических соединений, только натуральное дерево! </a:t>
            </a: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338" y="3232150"/>
            <a:ext cx="26209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707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5402831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4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128588" y="5238750"/>
            <a:ext cx="11920537" cy="1527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dirty="0" smtClean="0"/>
              <a:t>Деревянная </a:t>
            </a:r>
            <a:r>
              <a:rPr lang="ru-RU" altLang="ru-RU" dirty="0" err="1" smtClean="0"/>
              <a:t>вагонка</a:t>
            </a:r>
            <a:r>
              <a:rPr lang="ru-RU" altLang="ru-RU" dirty="0" smtClean="0"/>
              <a:t> с узором применяется при наружной отделке дома, для отделки стен, лоджий, балконов, придает неповторимый вид саунам и баням.</a:t>
            </a:r>
          </a:p>
        </p:txBody>
      </p:sp>
      <p:pic>
        <p:nvPicPr>
          <p:cNvPr id="4099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35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575" y="1454150"/>
            <a:ext cx="50514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8271959" y="6366444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4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4450" y="2093913"/>
            <a:ext cx="4527550" cy="3313112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4613" y="5508625"/>
            <a:ext cx="11963400" cy="8493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Мы так же производим деревянные панно с рисунком. Кроме того, изготавливаем деревянные наличники с узором, в том числе, для бани или сауны. </a:t>
            </a:r>
          </a:p>
        </p:txBody>
      </p:sp>
      <p:pic>
        <p:nvPicPr>
          <p:cNvPr id="512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63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713162" y="6454775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4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8799513" y="0"/>
            <a:ext cx="3392487" cy="6858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mtClean="0"/>
              <a:t>Предлагаем деревянную вагонку с узором из липы, осины, сосны(ели), лиственницы, ангарской сосны, кедра. У нас представлена евровагонка различных видов и размеров до максимальной длины 2,5м.</a:t>
            </a:r>
          </a:p>
        </p:txBody>
      </p:sp>
      <p:pic>
        <p:nvPicPr>
          <p:cNvPr id="6147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8815388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7635372" y="6187566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3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8837613" y="0"/>
            <a:ext cx="3354387" cy="6858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mtClean="0"/>
              <a:t>Наносим также узор на материал заказчика. Возможно использование узора, предоставленного клиентом. Цена нанесения рисунка составляет от 1000 руб./кв.м.</a:t>
            </a: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7613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0" y="5402831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3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9380538" y="0"/>
            <a:ext cx="2811462" cy="55800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mtClean="0"/>
              <a:t>Мы работаем как заказчиками из Москвы, так и с регионами России. Дилерам предоставляются особые условия!</a:t>
            </a:r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0538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0" y="5768591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3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8763"/>
            <a:ext cx="11661775" cy="6173787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797910" y="6432550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3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6539" y="-6349"/>
            <a:ext cx="8670196" cy="6344548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4938" y="6454775"/>
            <a:ext cx="484187" cy="4032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19063" y="6454775"/>
            <a:ext cx="493712" cy="403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593514" y="6401174"/>
            <a:ext cx="3786691" cy="3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dirty="0" smtClean="0"/>
              <a:t>Сайт: </a:t>
            </a:r>
            <a:r>
              <a:rPr lang="en-US" altLang="ru-RU" dirty="0" smtClean="0">
                <a:hlinkClick r:id="rId3"/>
              </a:rPr>
              <a:t>art-vagonka.ru</a:t>
            </a:r>
            <a:endParaRPr lang="ru-RU" altLang="ru-RU" dirty="0" smtClean="0"/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202</Words>
  <Application>Microsoft Office PowerPoint</Application>
  <PresentationFormat>Широкоэкранный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9</cp:revision>
  <dcterms:created xsi:type="dcterms:W3CDTF">2014-05-15T07:26:23Z</dcterms:created>
  <dcterms:modified xsi:type="dcterms:W3CDTF">2014-06-12T14:59:06Z</dcterms:modified>
</cp:coreProperties>
</file>